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31"/>
  </p:normalViewPr>
  <p:slideViewPr>
    <p:cSldViewPr snapToGrid="0" snapToObjects="1">
      <p:cViewPr varScale="1">
        <p:scale>
          <a:sx n="76" d="100"/>
          <a:sy n="76" d="100"/>
        </p:scale>
        <p:origin x="216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79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100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52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026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459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46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25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258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02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37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60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084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8633"/>
            <a:ext cx="9144000" cy="943496"/>
          </a:xfrm>
        </p:spPr>
        <p:txBody>
          <a:bodyPr anchor="t"/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Baskerville" charset="0"/>
                <a:ea typeface="Baskerville" charset="0"/>
                <a:cs typeface="Baskerville" charset="0"/>
              </a:rPr>
              <a:t>BEERS IN THE USA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Baskerville" charset="0"/>
              <a:ea typeface="Baskerville" charset="0"/>
              <a:cs typeface="Baskervill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13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35175"/>
          </a:xfrm>
          <a:solidFill>
            <a:schemeClr val="bg1">
              <a:alpha val="86000"/>
            </a:schemeClr>
          </a:solidFill>
        </p:spPr>
        <p:txBody>
          <a:bodyPr/>
          <a:lstStyle/>
          <a:p>
            <a:r>
              <a:rPr lang="en-US" dirty="0" smtClean="0"/>
              <a:t>This is a temporary place holder</a:t>
            </a:r>
          </a:p>
          <a:p>
            <a:r>
              <a:rPr lang="en-US" dirty="0" smtClean="0"/>
              <a:t>This PPT should guild us through the 20 minute presentation</a:t>
            </a:r>
          </a:p>
          <a:p>
            <a:r>
              <a:rPr lang="en-US" dirty="0" smtClean="0"/>
              <a:t>The backgrounds are optional (and editable), but I thought they’d add some lightness to the process.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531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03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270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886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44</Words>
  <Application>Microsoft Macintosh PowerPoint</Application>
  <PresentationFormat>Widescreen</PresentationFormat>
  <Paragraphs>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Baskerville</vt:lpstr>
      <vt:lpstr>Calibri</vt:lpstr>
      <vt:lpstr>Calibri Light</vt:lpstr>
      <vt:lpstr>Arial</vt:lpstr>
      <vt:lpstr>Office Theme</vt:lpstr>
      <vt:lpstr>BEERS IN THE USA</vt:lpstr>
      <vt:lpstr>Introduction</vt:lpstr>
      <vt:lpstr>Our Process</vt:lpstr>
      <vt:lpstr>Results </vt:lpstr>
      <vt:lpstr>Conclusion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Beers in the USA</dc:title>
  <dc:creator>Microsoft Office User</dc:creator>
  <cp:lastModifiedBy>Microsoft Office User</cp:lastModifiedBy>
  <cp:revision>5</cp:revision>
  <dcterms:created xsi:type="dcterms:W3CDTF">2018-06-19T21:14:25Z</dcterms:created>
  <dcterms:modified xsi:type="dcterms:W3CDTF">2018-06-19T21:48:26Z</dcterms:modified>
</cp:coreProperties>
</file>

<file path=docProps/thumbnail.jpeg>
</file>